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754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6103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1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7260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0125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808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4954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0807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0050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4218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860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ED9DE-F1C4-9946-9C7D-2ED9A495CD46}" type="datetimeFigureOut">
              <a:rPr kumimoji="1" lang="zh-CN" altLang="en-US" smtClean="0"/>
              <a:t>2018/8/3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3D887-EE60-9C48-B659-ED66B29820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913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4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宋体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</cp:revision>
  <dcterms:created xsi:type="dcterms:W3CDTF">2018-08-03T08:54:11Z</dcterms:created>
  <dcterms:modified xsi:type="dcterms:W3CDTF">2018-08-03T08:55:56Z</dcterms:modified>
</cp:coreProperties>
</file>

<file path=docProps/thumbnail.jpeg>
</file>